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97" r:id="rId7"/>
    <p:sldId id="292" r:id="rId8"/>
    <p:sldId id="289" r:id="rId9"/>
    <p:sldId id="290" r:id="rId10"/>
    <p:sldId id="288" r:id="rId11"/>
    <p:sldId id="291" r:id="rId12"/>
    <p:sldId id="283" r:id="rId13"/>
    <p:sldId id="284" r:id="rId14"/>
    <p:sldId id="274" r:id="rId15"/>
    <p:sldId id="261" r:id="rId16"/>
    <p:sldId id="272" r:id="rId17"/>
    <p:sldId id="294" r:id="rId18"/>
    <p:sldId id="262" r:id="rId19"/>
    <p:sldId id="295" r:id="rId20"/>
    <p:sldId id="296" r:id="rId21"/>
    <p:sldId id="263" r:id="rId22"/>
    <p:sldId id="264" r:id="rId23"/>
    <p:sldId id="265" r:id="rId24"/>
    <p:sldId id="269" r:id="rId25"/>
    <p:sldId id="285" r:id="rId26"/>
    <p:sldId id="268" r:id="rId27"/>
    <p:sldId id="266" r:id="rId28"/>
    <p:sldId id="270" r:id="rId29"/>
    <p:sldId id="257" r:id="rId30"/>
    <p:sldId id="260" r:id="rId31"/>
    <p:sldId id="28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3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1313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103" d="100"/>
          <a:sy n="103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14289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CUDA,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1050" dirty="0">
                <a:hlinkClick r:id="rId3"/>
              </a:rPr>
              <a:t>이영진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김중한</a:t>
            </a:r>
            <a:r>
              <a:rPr lang="en-US" altLang="ko-KR" sz="1050" dirty="0">
                <a:hlinkClick r:id="rId3"/>
              </a:rPr>
              <a:t>, Unity Technologies: </a:t>
            </a:r>
            <a:r>
              <a:rPr lang="ko-KR" altLang="en-US" sz="1050" dirty="0">
                <a:hlinkClick r:id="rId3"/>
              </a:rPr>
              <a:t>게임 제작에도 족보가 있다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삼성증권</a:t>
            </a:r>
            <a:r>
              <a:rPr lang="en-US" altLang="ko-KR" sz="1050" dirty="0">
                <a:hlinkClick r:id="rId3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 err="1">
                <a:hlinkClick r:id="rId4"/>
              </a:rPr>
              <a:t>Tianliang</a:t>
            </a:r>
            <a:r>
              <a:rPr lang="en-US" altLang="ko-KR" sz="1050" dirty="0">
                <a:hlinkClick r:id="rId4"/>
              </a:rPr>
              <a:t> Ning, DirectX Ray Tracing in Unity 2019.3, </a:t>
            </a:r>
            <a:r>
              <a:rPr lang="en-US" altLang="ko-KR" sz="1050" dirty="0" err="1">
                <a:hlinkClick r:id="rId4"/>
              </a:rPr>
              <a:t>Siggraph</a:t>
            </a:r>
            <a:r>
              <a:rPr lang="en-US" altLang="ko-KR" sz="1050" dirty="0">
                <a:hlinkClick r:id="rId4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5"/>
              </a:rPr>
              <a:t>Mono, Interop with Native Libraries, 2005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David B. Kirk, Wen-</a:t>
            </a:r>
            <a:r>
              <a:rPr lang="en-US" altLang="ko-KR" sz="1050" dirty="0" err="1"/>
              <a:t>mei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W.Hwu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하순회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김크리스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이영민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대규모 병렬 프로세서 프로그래밍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Bj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퍼블릭</a:t>
            </a:r>
            <a:r>
              <a:rPr lang="en-US" altLang="ko-KR" sz="105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Jason Sanders, Edward </a:t>
            </a:r>
            <a:r>
              <a:rPr lang="en-US" altLang="ko-KR" sz="1050" dirty="0" err="1"/>
              <a:t>Kandrot</a:t>
            </a:r>
            <a:r>
              <a:rPr lang="en-US" altLang="ko-KR" sz="105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6"/>
              </a:rPr>
              <a:t>Roger Allen, Accelerated Ray Tracing in One Weekend in CUDA, NVidia, 2018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Haines (Editor), Tomas </a:t>
            </a:r>
            <a:r>
              <a:rPr lang="en-US" altLang="ko-KR" sz="1050" dirty="0" err="1"/>
              <a:t>Akenine-Möller</a:t>
            </a:r>
            <a:r>
              <a:rPr lang="en-US" altLang="ko-KR" sz="105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C. Lauterbach, M. Garland, S. Sengupta, D. </a:t>
            </a:r>
            <a:r>
              <a:rPr lang="en-US" altLang="ko-KR" sz="1050" dirty="0" err="1"/>
              <a:t>Luebke</a:t>
            </a:r>
            <a:r>
              <a:rPr lang="en-US" altLang="ko-KR" sz="1050" dirty="0"/>
              <a:t>, D. </a:t>
            </a:r>
            <a:r>
              <a:rPr lang="en-US" altLang="ko-KR" sz="1050" dirty="0" err="1"/>
              <a:t>Manocha</a:t>
            </a:r>
            <a:r>
              <a:rPr lang="en-US" altLang="ko-KR" sz="105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</a:t>
            </a:r>
            <a:r>
              <a:rPr lang="en-US" altLang="ko-KR" sz="1050" dirty="0" err="1"/>
              <a:t>Veach</a:t>
            </a:r>
            <a:r>
              <a:rPr lang="en-US" altLang="ko-KR" sz="1050" dirty="0"/>
              <a:t>, Leonida  J. </a:t>
            </a:r>
            <a:r>
              <a:rPr lang="en-US" altLang="ko-KR" sz="1050" dirty="0" err="1"/>
              <a:t>Guibas</a:t>
            </a:r>
            <a:r>
              <a:rPr lang="en-US" altLang="ko-KR" sz="105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P. </a:t>
            </a:r>
            <a:r>
              <a:rPr lang="en-US" altLang="ko-KR" sz="1050" dirty="0" err="1"/>
              <a:t>Lafortune</a:t>
            </a:r>
            <a:r>
              <a:rPr lang="en-US" altLang="ko-KR" sz="105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7"/>
              </a:rPr>
              <a:t>Peter Shirley, Ray Tracing in One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8"/>
              </a:rPr>
              <a:t>Peter Shirley, Ray Tracing in The Next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9"/>
              </a:rPr>
              <a:t>Peter Shirley, Ray Tracing in The Rest of Your Life, 2018</a:t>
            </a:r>
            <a:endParaRPr lang="ko-KR" altLang="en-US" sz="105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47ef01c-edce-402d-82fb-400e1649127f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10340</TotalTime>
  <Words>2499</Words>
  <Application>Microsoft Office PowerPoint</Application>
  <PresentationFormat>와이드스크린</PresentationFormat>
  <Paragraphs>432</Paragraphs>
  <Slides>28</Slides>
  <Notes>28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Unity 에서의 GPGPU 기반  광선 추적 렌더러</vt:lpstr>
      <vt:lpstr>Index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개발 환경</vt:lpstr>
      <vt:lpstr>개발 환경</vt:lpstr>
      <vt:lpstr>개발 방법</vt:lpstr>
      <vt:lpstr>개발 방법</vt:lpstr>
      <vt:lpstr>업무 분담</vt:lpstr>
      <vt:lpstr>졸업 연구 일정</vt:lpstr>
      <vt:lpstr>필요 기술 및 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275</cp:revision>
  <dcterms:created xsi:type="dcterms:W3CDTF">2019-11-03T02:13:53Z</dcterms:created>
  <dcterms:modified xsi:type="dcterms:W3CDTF">2019-12-22T11:05:24Z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